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1" r:id="rId13"/>
    <p:sldId id="267" r:id="rId14"/>
    <p:sldId id="268" r:id="rId15"/>
    <p:sldId id="269" r:id="rId16"/>
    <p:sldId id="270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E3004-E37A-4548-B017-A7CAADFE0AEC}" type="datetimeFigureOut">
              <a:rPr lang="en-US" smtClean="0"/>
              <a:t>11/30/2010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9381E-0B87-4750-9506-94AC393AD7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E3004-E37A-4548-B017-A7CAADFE0AEC}" type="datetimeFigureOut">
              <a:rPr lang="en-US" smtClean="0"/>
              <a:t>11/30/2010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9381E-0B87-4750-9506-94AC393AD7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E3004-E37A-4548-B017-A7CAADFE0AEC}" type="datetimeFigureOut">
              <a:rPr lang="en-US" smtClean="0"/>
              <a:t>11/30/2010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9381E-0B87-4750-9506-94AC393AD7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E3004-E37A-4548-B017-A7CAADFE0AEC}" type="datetimeFigureOut">
              <a:rPr lang="en-US" smtClean="0"/>
              <a:t>11/30/2010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9381E-0B87-4750-9506-94AC393AD7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E3004-E37A-4548-B017-A7CAADFE0AEC}" type="datetimeFigureOut">
              <a:rPr lang="en-US" smtClean="0"/>
              <a:t>11/30/2010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9381E-0B87-4750-9506-94AC393AD7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E3004-E37A-4548-B017-A7CAADFE0AEC}" type="datetimeFigureOut">
              <a:rPr lang="en-US" smtClean="0"/>
              <a:t>11/30/2010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9381E-0B87-4750-9506-94AC393AD7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E3004-E37A-4548-B017-A7CAADFE0AEC}" type="datetimeFigureOut">
              <a:rPr lang="en-US" smtClean="0"/>
              <a:t>11/30/2010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9381E-0B87-4750-9506-94AC393AD7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E3004-E37A-4548-B017-A7CAADFE0AEC}" type="datetimeFigureOut">
              <a:rPr lang="en-US" smtClean="0"/>
              <a:t>11/30/2010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9381E-0B87-4750-9506-94AC393AD7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E3004-E37A-4548-B017-A7CAADFE0AEC}" type="datetimeFigureOut">
              <a:rPr lang="en-US" smtClean="0"/>
              <a:t>11/30/2010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9381E-0B87-4750-9506-94AC393AD7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E3004-E37A-4548-B017-A7CAADFE0AEC}" type="datetimeFigureOut">
              <a:rPr lang="en-US" smtClean="0"/>
              <a:t>11/30/2010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9381E-0B87-4750-9506-94AC393AD7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E3004-E37A-4548-B017-A7CAADFE0AEC}" type="datetimeFigureOut">
              <a:rPr lang="en-US" smtClean="0"/>
              <a:t>11/30/2010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9381E-0B87-4750-9506-94AC393AD7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9E3004-E37A-4548-B017-A7CAADFE0AEC}" type="datetimeFigureOut">
              <a:rPr lang="en-US" smtClean="0"/>
              <a:t>11/30/2010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79381E-0B87-4750-9506-94AC393AD77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1.teachertube.com/viewVideo.php?video_id=15906&amp;title=The_Wizard_of_Oz___Pythagorean_Theorem&amp;ref=Angelabeason1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u="sng" dirty="0" smtClean="0"/>
              <a:t>Pythagorean Theorem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Jill’s front door is 42” wide and 84” tall. She purchased a circular table that is 96 inches in diameter. 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Will the table fit through the front door? Explain using approximations.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Day 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31799" t="65661" r="3891" b="19186"/>
          <a:stretch>
            <a:fillRect/>
          </a:stretch>
        </p:blipFill>
        <p:spPr bwMode="auto">
          <a:xfrm>
            <a:off x="228600" y="3657600"/>
            <a:ext cx="8525933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3200400" y="3505200"/>
            <a:ext cx="3352800" cy="19812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30.                                      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60920" t="62294" r="11172" b="7401"/>
          <a:stretch>
            <a:fillRect/>
          </a:stretch>
        </p:blipFill>
        <p:spPr bwMode="auto">
          <a:xfrm>
            <a:off x="2590800" y="3352800"/>
            <a:ext cx="3733800" cy="2922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hlinkClick r:id="rId2"/>
              </a:rPr>
              <a:t>Video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The foot of a ladder is placed 6 feet from a wall. If the top of the ladder rests 8 feet up on the wall, how long is the ladder?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r>
              <a:rPr lang="en-US" dirty="0" err="1" smtClean="0"/>
              <a:t>Donna's</a:t>
            </a:r>
            <a:r>
              <a:rPr lang="en-US" dirty="0" smtClean="0"/>
              <a:t> TV screen is 20 inches long. If the diagonal measures 25 inches, what is the width of </a:t>
            </a:r>
            <a:r>
              <a:rPr lang="en-US" dirty="0" err="1" smtClean="0"/>
              <a:t>Donna's</a:t>
            </a:r>
            <a:r>
              <a:rPr lang="en-US" dirty="0" smtClean="0"/>
              <a:t> TV?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A </a:t>
            </a:r>
            <a:r>
              <a:rPr lang="en-US" dirty="0"/>
              <a:t>soccer field is a rectangle 90 meters wide and 120 meters long. The coach asks players to run from one corner </a:t>
            </a:r>
            <a:r>
              <a:rPr lang="en-US" dirty="0" smtClean="0"/>
              <a:t>to the </a:t>
            </a:r>
            <a:r>
              <a:rPr lang="en-US" dirty="0"/>
              <a:t>corner diagonally across. What is this distance?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Design your own problem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On the front:  Write problem (complete sentences) and draw a picture</a:t>
            </a:r>
          </a:p>
          <a:p>
            <a:pPr>
              <a:buNone/>
            </a:pPr>
            <a:r>
              <a:rPr lang="en-US" dirty="0" smtClean="0"/>
              <a:t>On the back:  Solve the problem.  Show your work.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Problems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66000" y="3125180"/>
            <a:ext cx="4330200" cy="3047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295400" y="2362200"/>
            <a:ext cx="419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Solve for 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Solve for ?</a:t>
            </a:r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1362" y="2543174"/>
            <a:ext cx="4491038" cy="347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for X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56000" y="2711180"/>
            <a:ext cx="4849800" cy="41468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Are these polygons similar?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8000" y="1851681"/>
            <a:ext cx="1728000" cy="402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These polygons are similar. Find the scale factor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1828800"/>
            <a:ext cx="51816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Take out your homework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45146" t="57243" r="24519" b="20870"/>
          <a:stretch>
            <a:fillRect/>
          </a:stretch>
        </p:blipFill>
        <p:spPr bwMode="auto">
          <a:xfrm>
            <a:off x="3429000" y="3276600"/>
            <a:ext cx="5421923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54854" t="55559" r="25732" b="19186"/>
          <a:stretch>
            <a:fillRect/>
          </a:stretch>
        </p:blipFill>
        <p:spPr bwMode="auto">
          <a:xfrm>
            <a:off x="4495800" y="3276600"/>
            <a:ext cx="3276600" cy="307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7086600" y="3657600"/>
            <a:ext cx="1219200" cy="9906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51213" t="62294" r="24519" b="14135"/>
          <a:stretch>
            <a:fillRect/>
          </a:stretch>
        </p:blipFill>
        <p:spPr bwMode="auto">
          <a:xfrm>
            <a:off x="4855029" y="3657600"/>
            <a:ext cx="3907971" cy="2735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</TotalTime>
  <Words>156</Words>
  <Application>Microsoft Office PowerPoint</Application>
  <PresentationFormat>On-screen Show (4:3)</PresentationFormat>
  <Paragraphs>28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Pythagorean Theorem  Jill’s front door is 42” wide and 84” tall. She purchased a circular table that is 96 inches in diameter.   Will the table fit through the front door? Explain using approximations. </vt:lpstr>
      <vt:lpstr>Test Problems</vt:lpstr>
      <vt:lpstr>Slide 3</vt:lpstr>
      <vt:lpstr>Solve for X</vt:lpstr>
      <vt:lpstr>Are these polygons similar?</vt:lpstr>
      <vt:lpstr>These polygons are similar. Find the scale factor</vt:lpstr>
      <vt:lpstr>Take out your homework</vt:lpstr>
      <vt:lpstr>Slide 8</vt:lpstr>
      <vt:lpstr>Slide 9</vt:lpstr>
      <vt:lpstr>Slide 10</vt:lpstr>
      <vt:lpstr>30.                                      </vt:lpstr>
      <vt:lpstr>Slide 12</vt:lpstr>
      <vt:lpstr> </vt:lpstr>
      <vt:lpstr> </vt:lpstr>
      <vt:lpstr>Slide 15</vt:lpstr>
      <vt:lpstr>Slide 16</vt:lpstr>
    </vt:vector>
  </TitlesOfParts>
  <Company>Cabot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Pythagorean Theorem </dc:title>
  <dc:creator>BeasoA</dc:creator>
  <cp:lastModifiedBy>BeasoA</cp:lastModifiedBy>
  <cp:revision>7</cp:revision>
  <dcterms:created xsi:type="dcterms:W3CDTF">2010-11-30T14:19:28Z</dcterms:created>
  <dcterms:modified xsi:type="dcterms:W3CDTF">2010-11-30T17:06:31Z</dcterms:modified>
</cp:coreProperties>
</file>